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4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embeddedFontLst>
    <p:embeddedFont>
      <p:font typeface="Pretendard" panose="02000503000000020004" pitchFamily="50" charset="-127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5050"/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36" autoAdjust="0"/>
    <p:restoredTop sz="94660"/>
  </p:normalViewPr>
  <p:slideViewPr>
    <p:cSldViewPr snapToGrid="0">
      <p:cViewPr>
        <p:scale>
          <a:sx n="125" d="100"/>
          <a:sy n="125" d="100"/>
        </p:scale>
        <p:origin x="108" y="-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56FB23-36B8-4F47-A6A3-43340E3B4D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12C88A-980A-40B3-9986-CDE5AB98F3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09C59C-351F-4546-AF5D-F052BFCD4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B2745F-4415-4922-859A-DFD6A29CE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39097C-6851-4593-8E7F-63347817E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57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D9518-8845-48B6-AB7B-57020F55A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912020-8E39-482F-89B0-DF28D8AA5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D62BD5-3E34-42B6-9DB3-C51F1A062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7B087C-A819-401A-B434-9AAC9571C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CEC4AA-1475-421E-BB40-52222DA4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700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0E3F595-8710-4C93-8A8F-16B3CB9B49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A0F6F5-5C4F-40E1-BEAF-31BC9A99E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6C21AA-6ADA-46E0-B4DB-A6170B916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1B4CFB-64B2-4B44-B653-5339FC6BC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F9D988-1A06-43AA-9CB3-118AF8A51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134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EAF01A-E691-4EDB-B53A-BB961ABF9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5EE8ED-1B92-422D-AEAA-E3F8712F4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B7F018-EE88-4D6C-8BCC-3EC02171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6647E3-B634-4482-AB54-724448697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4320F8-34AD-4FD4-AEBC-5EA33B59F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410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3F690-3434-4D4C-B643-2858BF6D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5DDAB3-CE8C-4464-BBEC-FD9279C33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B42492-B8AC-4165-B96D-4D8F18EAA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AD6CC2-0761-4D82-A404-F903217ED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C36F8B-E4FF-4526-B7E1-1C7E9C3B4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06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265CC5-48B4-408D-96BF-CBEB9FF91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868EB6-7B1D-4D83-AB4B-9CEFC83B98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D6564C-DC63-4128-9A79-A956001B7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3300A4-65E5-4789-AC16-3C33D1661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8C5B5B-FDB7-43F8-AC29-D0CBE2F09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8A8075-B211-4E06-A4BE-7CDBCC468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42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A7B70-13D9-41F9-9CF4-EA7896D83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212BE1-F216-4C1C-BDC2-3B77D2C88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4F6C92-3FD4-4B56-A21D-CEA2FF448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C1F9FBB-BBFF-453C-B93F-4E0048E81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5C1033-B57B-4E59-8163-9CEADDC22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3E7704-043A-423B-B302-5A72763FD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5EF0DA1-1F93-436A-9AA1-41C1866F6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32E1CB5-3118-4565-AF17-CF9141B12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559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2C86CD-8FD9-4214-BB1C-8E759543A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0F328C1-7212-4751-9B57-58535C22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CA04F1-B811-4E3F-9842-B85B3620B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B62659-D1C1-4491-824C-1119A5DFF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211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936688-DCC5-44CD-83AC-E7478F320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CD7F0FC-EE45-4145-AABE-FBBC99284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21C7D5-1104-40B2-92D7-A15548B00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135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5160BB-C55A-4573-81C7-6EA171807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A2E258-B911-4D85-B9F6-7511E239A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E17358-64A1-4CFB-81ED-AECD8DC2E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6E9CAC-294E-4BC0-BA3C-551F2DF0B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1C3610-313D-4E21-8323-55079854F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040DA5-35CE-4625-A775-440A85EC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259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3EBD4-FDEA-4A6F-89B4-F1B00C01E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4FDA50B-54E4-4CBB-B467-D70D113A32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7E18F5-D48D-40F9-9344-811CCF8D8A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65919C-FC89-469E-A79B-D60732DC3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7C0305-55C8-44F5-86B8-0DD93DD63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CE4E65-61F2-40AC-8053-EBB66569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724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1FD0D3-39B5-4BE8-AED7-2F68DBB3E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40EA7B-A0CB-43FB-9A18-5E1B073C1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3EA6F-2DC5-45C2-A839-0D4DC08CFD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FAB8E-3E27-4C39-A340-E99DFC5B8212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628A9C-C511-4149-A286-A06534CAC2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7A01AA-7BD1-4C4F-A406-3DCECC43A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DC565-2D8D-4B9A-B8DA-8935DA826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207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640AE8-A700-4F61-B54E-E262A1666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67031"/>
            <a:ext cx="9144000" cy="942932"/>
          </a:xfrm>
        </p:spPr>
        <p:txBody>
          <a:bodyPr>
            <a:normAutofit/>
          </a:bodyPr>
          <a:lstStyle/>
          <a:p>
            <a:r>
              <a:rPr lang="ko-KR" altLang="en-US" sz="48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휘조</a:t>
            </a:r>
            <a:r>
              <a:rPr lang="ko-KR" altLang="en-US" sz="4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스토리보드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093FF2-760B-4FC1-A2EB-4F2D265163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03970" y="3602038"/>
            <a:ext cx="1784059" cy="399511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팀장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20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황휘태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13403672-DD0A-4454-ABB7-2893E03CF129}"/>
              </a:ext>
            </a:extLst>
          </p:cNvPr>
          <p:cNvSpPr txBox="1">
            <a:spLocks/>
          </p:cNvSpPr>
          <p:nvPr/>
        </p:nvSpPr>
        <p:spPr>
          <a:xfrm>
            <a:off x="1524000" y="4001549"/>
            <a:ext cx="9144000" cy="399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팀원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김세진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0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석성희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이승민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1211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8FF711-633C-4A0D-9E9F-1B1A080BC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876413" cy="557664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주제 </a:t>
            </a:r>
            <a:r>
              <a:rPr lang="en-US" altLang="ko-KR" sz="3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3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중고거래 플랫폼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B28BD84F-5624-4DEA-B8DE-B2703BE2DF5E}"/>
              </a:ext>
            </a:extLst>
          </p:cNvPr>
          <p:cNvSpPr txBox="1">
            <a:spLocks/>
          </p:cNvSpPr>
          <p:nvPr/>
        </p:nvSpPr>
        <p:spPr>
          <a:xfrm>
            <a:off x="838201" y="1229192"/>
            <a:ext cx="839597" cy="557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5BDC6F-EBB2-4F01-ACA2-094DE5352E20}"/>
              </a:ext>
            </a:extLst>
          </p:cNvPr>
          <p:cNvSpPr txBox="1"/>
          <p:nvPr/>
        </p:nvSpPr>
        <p:spPr>
          <a:xfrm>
            <a:off x="4035104" y="1979287"/>
            <a:ext cx="2944536" cy="4199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등록 수정 및 삭제 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검색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댓글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평가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로그인 및 마이페이지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</a:t>
            </a:r>
            <a:r>
              <a:rPr lang="ko-KR" altLang="en-US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찜하기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카테고리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정렬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채팅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7EA9E6A-46F1-446B-9098-26DDDB766138}"/>
              </a:ext>
            </a:extLst>
          </p:cNvPr>
          <p:cNvCxnSpPr/>
          <p:nvPr/>
        </p:nvCxnSpPr>
        <p:spPr>
          <a:xfrm>
            <a:off x="260059" y="1015068"/>
            <a:ext cx="1164391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4B0F303-E06D-4A15-9044-9BC9CF0C692D}"/>
              </a:ext>
            </a:extLst>
          </p:cNvPr>
          <p:cNvSpPr txBox="1"/>
          <p:nvPr/>
        </p:nvSpPr>
        <p:spPr>
          <a:xfrm>
            <a:off x="7105475" y="2055303"/>
            <a:ext cx="52011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필수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E9CFB-256D-41E7-BB0F-F33A77EB6459}"/>
              </a:ext>
            </a:extLst>
          </p:cNvPr>
          <p:cNvSpPr txBox="1"/>
          <p:nvPr/>
        </p:nvSpPr>
        <p:spPr>
          <a:xfrm>
            <a:off x="7105475" y="2449586"/>
            <a:ext cx="52011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필수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1D5B6F-91B6-43CB-9A06-C723ED75B5D4}"/>
              </a:ext>
            </a:extLst>
          </p:cNvPr>
          <p:cNvSpPr txBox="1"/>
          <p:nvPr/>
        </p:nvSpPr>
        <p:spPr>
          <a:xfrm>
            <a:off x="7105475" y="3717358"/>
            <a:ext cx="52011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필수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5D1D14-4213-41F1-8732-0D0915355194}"/>
              </a:ext>
            </a:extLst>
          </p:cNvPr>
          <p:cNvSpPr txBox="1"/>
          <p:nvPr/>
        </p:nvSpPr>
        <p:spPr>
          <a:xfrm>
            <a:off x="7105475" y="4985130"/>
            <a:ext cx="52011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필수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24F74E-DD16-4BDE-A6ED-93B8B6A0CC30}"/>
              </a:ext>
            </a:extLst>
          </p:cNvPr>
          <p:cNvSpPr txBox="1"/>
          <p:nvPr/>
        </p:nvSpPr>
        <p:spPr>
          <a:xfrm>
            <a:off x="7105475" y="2852258"/>
            <a:ext cx="52011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필수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76A033-6383-4102-A453-F46F0062E406}"/>
              </a:ext>
            </a:extLst>
          </p:cNvPr>
          <p:cNvSpPr txBox="1"/>
          <p:nvPr/>
        </p:nvSpPr>
        <p:spPr>
          <a:xfrm>
            <a:off x="7105475" y="3283500"/>
            <a:ext cx="52011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필수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00CF62-4A25-453B-B815-53E2CF5A19E6}"/>
              </a:ext>
            </a:extLst>
          </p:cNvPr>
          <p:cNvSpPr txBox="1"/>
          <p:nvPr/>
        </p:nvSpPr>
        <p:spPr>
          <a:xfrm>
            <a:off x="7105475" y="4159605"/>
            <a:ext cx="52011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필수</a:t>
            </a:r>
          </a:p>
        </p:txBody>
      </p:sp>
    </p:spTree>
    <p:extLst>
      <p:ext uri="{BB962C8B-B14F-4D97-AF65-F5344CB8AC3E}">
        <p14:creationId xmlns:p14="http://schemas.microsoft.com/office/powerpoint/2010/main" val="3506957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DB5FD-5383-4AA6-9578-107F7A9AA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40886"/>
          </a:xfrm>
        </p:spPr>
        <p:txBody>
          <a:bodyPr>
            <a:normAutofit/>
          </a:bodyPr>
          <a:lstStyle/>
          <a:p>
            <a:r>
              <a:rPr lang="ko-KR" altLang="en-US" sz="32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메인화면</a:t>
            </a:r>
            <a:endParaRPr lang="ko-KR" altLang="en-US" sz="32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8BAB25-F965-49E7-8ED8-B8402BD78F75}"/>
              </a:ext>
            </a:extLst>
          </p:cNvPr>
          <p:cNvSpPr/>
          <p:nvPr/>
        </p:nvSpPr>
        <p:spPr>
          <a:xfrm>
            <a:off x="838200" y="1010872"/>
            <a:ext cx="10515600" cy="548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F54FA71-F38D-4518-823A-F641D217BA47}"/>
              </a:ext>
            </a:extLst>
          </p:cNvPr>
          <p:cNvSpPr/>
          <p:nvPr/>
        </p:nvSpPr>
        <p:spPr>
          <a:xfrm>
            <a:off x="1420890" y="1174458"/>
            <a:ext cx="562061" cy="385894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로고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68A54B0-D38A-465C-BB89-0184F288F0F2}"/>
              </a:ext>
            </a:extLst>
          </p:cNvPr>
          <p:cNvSpPr/>
          <p:nvPr/>
        </p:nvSpPr>
        <p:spPr>
          <a:xfrm>
            <a:off x="2322705" y="1174458"/>
            <a:ext cx="692090" cy="385894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중고 거래</a:t>
            </a:r>
            <a:endParaRPr lang="ko-KR" altLang="en-US" sz="11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083EC0-9352-4DEC-AC46-AF436DEFBBD4}"/>
              </a:ext>
            </a:extLst>
          </p:cNvPr>
          <p:cNvSpPr/>
          <p:nvPr/>
        </p:nvSpPr>
        <p:spPr>
          <a:xfrm>
            <a:off x="10304260" y="1172361"/>
            <a:ext cx="663253" cy="385894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로그인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11FAD35-4B00-4982-9A91-0FF8E0C4815D}"/>
              </a:ext>
            </a:extLst>
          </p:cNvPr>
          <p:cNvSpPr/>
          <p:nvPr/>
        </p:nvSpPr>
        <p:spPr>
          <a:xfrm>
            <a:off x="5117438" y="1172361"/>
            <a:ext cx="4686825" cy="385894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AC0F5D8-A61C-463C-BB4A-F4607F11CB14}"/>
              </a:ext>
            </a:extLst>
          </p:cNvPr>
          <p:cNvSpPr/>
          <p:nvPr/>
        </p:nvSpPr>
        <p:spPr>
          <a:xfrm>
            <a:off x="2554449" y="1888469"/>
            <a:ext cx="6782503" cy="1282570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배너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1ACF275-58F2-4480-B5EC-C182BB6BAC9A}"/>
              </a:ext>
            </a:extLst>
          </p:cNvPr>
          <p:cNvSpPr/>
          <p:nvPr/>
        </p:nvSpPr>
        <p:spPr>
          <a:xfrm>
            <a:off x="3132242" y="1174458"/>
            <a:ext cx="692090" cy="385894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D833131-43CB-4E60-B30D-524832AEC6F4}"/>
              </a:ext>
            </a:extLst>
          </p:cNvPr>
          <p:cNvSpPr/>
          <p:nvPr/>
        </p:nvSpPr>
        <p:spPr>
          <a:xfrm>
            <a:off x="3925351" y="1174458"/>
            <a:ext cx="692090" cy="385894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채팅</a:t>
            </a:r>
            <a:endParaRPr lang="ko-KR" altLang="en-US" sz="1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70EDAD0-766B-42EA-823A-14FBB748503A}"/>
              </a:ext>
            </a:extLst>
          </p:cNvPr>
          <p:cNvSpPr/>
          <p:nvPr/>
        </p:nvSpPr>
        <p:spPr>
          <a:xfrm>
            <a:off x="3014795" y="3533316"/>
            <a:ext cx="1015401" cy="893606"/>
          </a:xfrm>
          <a:prstGeom prst="round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B2132AD1-51A0-4615-8BB0-93993403F42E}"/>
              </a:ext>
            </a:extLst>
          </p:cNvPr>
          <p:cNvSpPr/>
          <p:nvPr/>
        </p:nvSpPr>
        <p:spPr>
          <a:xfrm>
            <a:off x="4614996" y="3533316"/>
            <a:ext cx="1015401" cy="893606"/>
          </a:xfrm>
          <a:prstGeom prst="round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B09EE862-B70E-4364-9795-34E6EAEA0E15}"/>
              </a:ext>
            </a:extLst>
          </p:cNvPr>
          <p:cNvSpPr/>
          <p:nvPr/>
        </p:nvSpPr>
        <p:spPr>
          <a:xfrm>
            <a:off x="6272710" y="3533316"/>
            <a:ext cx="1015401" cy="893606"/>
          </a:xfrm>
          <a:prstGeom prst="round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6CF0E72-0404-4F96-9517-99F807F2C82F}"/>
              </a:ext>
            </a:extLst>
          </p:cNvPr>
          <p:cNvSpPr/>
          <p:nvPr/>
        </p:nvSpPr>
        <p:spPr>
          <a:xfrm>
            <a:off x="7942120" y="3533316"/>
            <a:ext cx="1015401" cy="893606"/>
          </a:xfrm>
          <a:prstGeom prst="round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1DEDE84-D290-4219-8502-A45953AA4552}"/>
              </a:ext>
            </a:extLst>
          </p:cNvPr>
          <p:cNvSpPr/>
          <p:nvPr/>
        </p:nvSpPr>
        <p:spPr>
          <a:xfrm>
            <a:off x="3014795" y="4953522"/>
            <a:ext cx="1015401" cy="893606"/>
          </a:xfrm>
          <a:prstGeom prst="round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39DFBF2-2DB9-4ED2-A031-76FB00F3018E}"/>
              </a:ext>
            </a:extLst>
          </p:cNvPr>
          <p:cNvSpPr/>
          <p:nvPr/>
        </p:nvSpPr>
        <p:spPr>
          <a:xfrm>
            <a:off x="4614996" y="4953522"/>
            <a:ext cx="1015401" cy="893606"/>
          </a:xfrm>
          <a:prstGeom prst="round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728FA292-CB27-4B1F-8F56-97E33F6EAC89}"/>
              </a:ext>
            </a:extLst>
          </p:cNvPr>
          <p:cNvSpPr/>
          <p:nvPr/>
        </p:nvSpPr>
        <p:spPr>
          <a:xfrm>
            <a:off x="6272710" y="4953522"/>
            <a:ext cx="1015401" cy="893606"/>
          </a:xfrm>
          <a:prstGeom prst="round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34658D87-A2F6-43B4-92CB-54A79C4C26AA}"/>
              </a:ext>
            </a:extLst>
          </p:cNvPr>
          <p:cNvSpPr/>
          <p:nvPr/>
        </p:nvSpPr>
        <p:spPr>
          <a:xfrm>
            <a:off x="7942120" y="4953522"/>
            <a:ext cx="1015401" cy="893606"/>
          </a:xfrm>
          <a:prstGeom prst="round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858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DB5FD-5383-4AA6-9578-107F7A9AA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40886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로그인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8BAB25-F965-49E7-8ED8-B8402BD78F75}"/>
              </a:ext>
            </a:extLst>
          </p:cNvPr>
          <p:cNvSpPr/>
          <p:nvPr/>
        </p:nvSpPr>
        <p:spPr>
          <a:xfrm>
            <a:off x="838200" y="1010872"/>
            <a:ext cx="10515600" cy="548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26E206B-8881-42EA-B779-4BC200AC650D}"/>
              </a:ext>
            </a:extLst>
          </p:cNvPr>
          <p:cNvSpPr/>
          <p:nvPr/>
        </p:nvSpPr>
        <p:spPr>
          <a:xfrm>
            <a:off x="4100117" y="2447488"/>
            <a:ext cx="3857541" cy="3171038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FEEC134-B48B-4D54-92AC-9E4919A3096A}"/>
              </a:ext>
            </a:extLst>
          </p:cNvPr>
          <p:cNvSpPr/>
          <p:nvPr/>
        </p:nvSpPr>
        <p:spPr>
          <a:xfrm>
            <a:off x="4329242" y="3020280"/>
            <a:ext cx="3399289" cy="1166769"/>
          </a:xfrm>
          <a:prstGeom prst="roundRect">
            <a:avLst>
              <a:gd name="adj" fmla="val 370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AF60055-717B-4098-A840-C943AA744BAC}"/>
              </a:ext>
            </a:extLst>
          </p:cNvPr>
          <p:cNvCxnSpPr>
            <a:stCxn id="20" idx="1"/>
            <a:endCxn id="20" idx="3"/>
          </p:cNvCxnSpPr>
          <p:nvPr/>
        </p:nvCxnSpPr>
        <p:spPr>
          <a:xfrm>
            <a:off x="4329242" y="3603665"/>
            <a:ext cx="339928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309E5D0-D63A-433A-A168-E2E9A40BACBD}"/>
              </a:ext>
            </a:extLst>
          </p:cNvPr>
          <p:cNvSpPr txBox="1"/>
          <p:nvPr/>
        </p:nvSpPr>
        <p:spPr>
          <a:xfrm>
            <a:off x="4429387" y="3162650"/>
            <a:ext cx="3154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아이디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58BE41-20EB-404B-B889-104CEFC7782F}"/>
              </a:ext>
            </a:extLst>
          </p:cNvPr>
          <p:cNvSpPr txBox="1"/>
          <p:nvPr/>
        </p:nvSpPr>
        <p:spPr>
          <a:xfrm>
            <a:off x="4429387" y="3746035"/>
            <a:ext cx="3154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비밀번호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62F4E06-29B9-4DDB-B67A-DCB566C3DD1C}"/>
              </a:ext>
            </a:extLst>
          </p:cNvPr>
          <p:cNvSpPr/>
          <p:nvPr/>
        </p:nvSpPr>
        <p:spPr>
          <a:xfrm>
            <a:off x="4329242" y="4503305"/>
            <a:ext cx="3399289" cy="452940"/>
          </a:xfrm>
          <a:prstGeom prst="roundRect">
            <a:avLst>
              <a:gd name="adj" fmla="val 370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A1AA2CE-0150-435B-9102-245F5B1677CB}"/>
              </a:ext>
            </a:extLst>
          </p:cNvPr>
          <p:cNvSpPr txBox="1"/>
          <p:nvPr/>
        </p:nvSpPr>
        <p:spPr>
          <a:xfrm>
            <a:off x="4518869" y="4575886"/>
            <a:ext cx="31542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로그인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C59BD7-0F99-42A8-9AD7-0EB54042197C}"/>
              </a:ext>
            </a:extLst>
          </p:cNvPr>
          <p:cNvSpPr txBox="1"/>
          <p:nvPr/>
        </p:nvSpPr>
        <p:spPr>
          <a:xfrm>
            <a:off x="6763797" y="5102324"/>
            <a:ext cx="738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회원가입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3AB947F-01A6-46C7-BEBD-DF673A7C9F1B}"/>
              </a:ext>
            </a:extLst>
          </p:cNvPr>
          <p:cNvSpPr txBox="1"/>
          <p:nvPr/>
        </p:nvSpPr>
        <p:spPr>
          <a:xfrm>
            <a:off x="4518869" y="5102324"/>
            <a:ext cx="827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아이디 찾기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B09041-1670-42FB-ADA3-407F341C5FAB}"/>
              </a:ext>
            </a:extLst>
          </p:cNvPr>
          <p:cNvSpPr txBox="1"/>
          <p:nvPr/>
        </p:nvSpPr>
        <p:spPr>
          <a:xfrm>
            <a:off x="5617827" y="5102324"/>
            <a:ext cx="9563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비밀번호 </a:t>
            </a:r>
            <a:r>
              <a:rPr lang="ko-KR" altLang="en-US" sz="11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찾기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994F01-0007-4B54-9E50-E13F8598CBA7}"/>
              </a:ext>
            </a:extLst>
          </p:cNvPr>
          <p:cNvSpPr txBox="1"/>
          <p:nvPr/>
        </p:nvSpPr>
        <p:spPr>
          <a:xfrm>
            <a:off x="5181598" y="1478804"/>
            <a:ext cx="1694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아나바다</a:t>
            </a:r>
            <a:endParaRPr lang="ko-KR" altLang="en-US" sz="32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8474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DB5FD-5383-4AA6-9578-107F7A9AA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40886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마이페이지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8BAB25-F965-49E7-8ED8-B8402BD78F75}"/>
              </a:ext>
            </a:extLst>
          </p:cNvPr>
          <p:cNvSpPr/>
          <p:nvPr/>
        </p:nvSpPr>
        <p:spPr>
          <a:xfrm>
            <a:off x="838200" y="906012"/>
            <a:ext cx="10515600" cy="548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62F4E06-29B9-4DDB-B67A-DCB566C3DD1C}"/>
              </a:ext>
            </a:extLst>
          </p:cNvPr>
          <p:cNvSpPr/>
          <p:nvPr/>
        </p:nvSpPr>
        <p:spPr>
          <a:xfrm>
            <a:off x="5128205" y="1241545"/>
            <a:ext cx="3271184" cy="826817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A1AA2CE-0150-435B-9102-245F5B1677CB}"/>
              </a:ext>
            </a:extLst>
          </p:cNvPr>
          <p:cNvSpPr txBox="1"/>
          <p:nvPr/>
        </p:nvSpPr>
        <p:spPr>
          <a:xfrm>
            <a:off x="4014739" y="1377641"/>
            <a:ext cx="7941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황휘태</a:t>
            </a:r>
            <a:endParaRPr lang="ko-KR" altLang="en-US" sz="1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C59BD7-0F99-42A8-9AD7-0EB54042197C}"/>
              </a:ext>
            </a:extLst>
          </p:cNvPr>
          <p:cNvSpPr txBox="1"/>
          <p:nvPr/>
        </p:nvSpPr>
        <p:spPr>
          <a:xfrm>
            <a:off x="3564531" y="3385402"/>
            <a:ext cx="738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판매등록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3AB947F-01A6-46C7-BEBD-DF673A7C9F1B}"/>
              </a:ext>
            </a:extLst>
          </p:cNvPr>
          <p:cNvSpPr txBox="1"/>
          <p:nvPr/>
        </p:nvSpPr>
        <p:spPr>
          <a:xfrm>
            <a:off x="5161239" y="1339676"/>
            <a:ext cx="827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아나머니</a:t>
            </a:r>
            <a:endParaRPr lang="ko-KR" altLang="en-US" sz="11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B09041-1670-42FB-ADA3-407F341C5FAB}"/>
              </a:ext>
            </a:extLst>
          </p:cNvPr>
          <p:cNvSpPr txBox="1"/>
          <p:nvPr/>
        </p:nvSpPr>
        <p:spPr>
          <a:xfrm>
            <a:off x="3455476" y="2644350"/>
            <a:ext cx="956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내 거래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2D6D255-05E3-44F2-9D31-C92664E278C7}"/>
              </a:ext>
            </a:extLst>
          </p:cNvPr>
          <p:cNvSpPr/>
          <p:nvPr/>
        </p:nvSpPr>
        <p:spPr>
          <a:xfrm>
            <a:off x="3502045" y="1291350"/>
            <a:ext cx="512694" cy="51269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B669B8B-BEBA-4EB2-8B03-0F645B952F67}"/>
              </a:ext>
            </a:extLst>
          </p:cNvPr>
          <p:cNvSpPr/>
          <p:nvPr/>
        </p:nvSpPr>
        <p:spPr>
          <a:xfrm>
            <a:off x="5433271" y="1716195"/>
            <a:ext cx="827712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충전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F813159-03F7-4F36-8C03-BE590D96F979}"/>
              </a:ext>
            </a:extLst>
          </p:cNvPr>
          <p:cNvSpPr/>
          <p:nvPr/>
        </p:nvSpPr>
        <p:spPr>
          <a:xfrm>
            <a:off x="6566049" y="1383218"/>
            <a:ext cx="1560124" cy="59458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 </a:t>
            </a:r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머니</a:t>
            </a:r>
            <a:endParaRPr lang="ko-KR" altLang="en-US" sz="16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1B1D3A-54B5-4314-BDE4-50E4EF04AEBF}"/>
              </a:ext>
            </a:extLst>
          </p:cNvPr>
          <p:cNvSpPr txBox="1"/>
          <p:nvPr/>
        </p:nvSpPr>
        <p:spPr>
          <a:xfrm>
            <a:off x="4977467" y="3385402"/>
            <a:ext cx="738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구매 내역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A2AE11-4211-4D29-B6A9-4E486087B8A0}"/>
              </a:ext>
            </a:extLst>
          </p:cNvPr>
          <p:cNvSpPr txBox="1"/>
          <p:nvPr/>
        </p:nvSpPr>
        <p:spPr>
          <a:xfrm>
            <a:off x="7655304" y="3385402"/>
            <a:ext cx="738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찜한</a:t>
            </a:r>
            <a:r>
              <a:rPr lang="ko-KR" altLang="en-US" sz="11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상품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369307F-066A-42DE-A245-084E017E4687}"/>
              </a:ext>
            </a:extLst>
          </p:cNvPr>
          <p:cNvCxnSpPr>
            <a:cxnSpLocks/>
          </p:cNvCxnSpPr>
          <p:nvPr/>
        </p:nvCxnSpPr>
        <p:spPr>
          <a:xfrm>
            <a:off x="3674378" y="3751872"/>
            <a:ext cx="471915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20B3C1D-B5E2-4A9E-B101-7F6B7A6B2EFB}"/>
              </a:ext>
            </a:extLst>
          </p:cNvPr>
          <p:cNvSpPr/>
          <p:nvPr/>
        </p:nvSpPr>
        <p:spPr>
          <a:xfrm>
            <a:off x="4012202" y="1843034"/>
            <a:ext cx="794162" cy="222778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프로필보기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06662F-C37A-49D5-8572-29674779CBDB}"/>
              </a:ext>
            </a:extLst>
          </p:cNvPr>
          <p:cNvSpPr txBox="1"/>
          <p:nvPr/>
        </p:nvSpPr>
        <p:spPr>
          <a:xfrm>
            <a:off x="6242368" y="3385402"/>
            <a:ext cx="738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</a:t>
            </a:r>
          </a:p>
        </p:txBody>
      </p:sp>
    </p:spTree>
    <p:extLst>
      <p:ext uri="{BB962C8B-B14F-4D97-AF65-F5344CB8AC3E}">
        <p14:creationId xmlns:p14="http://schemas.microsoft.com/office/powerpoint/2010/main" val="3109338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DB5FD-5383-4AA6-9578-107F7A9AA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40886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상세 페이지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8BAB25-F965-49E7-8ED8-B8402BD78F75}"/>
              </a:ext>
            </a:extLst>
          </p:cNvPr>
          <p:cNvSpPr/>
          <p:nvPr/>
        </p:nvSpPr>
        <p:spPr>
          <a:xfrm>
            <a:off x="838200" y="906012"/>
            <a:ext cx="10515600" cy="548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62F4E06-29B9-4DDB-B67A-DCB566C3DD1C}"/>
              </a:ext>
            </a:extLst>
          </p:cNvPr>
          <p:cNvSpPr/>
          <p:nvPr/>
        </p:nvSpPr>
        <p:spPr>
          <a:xfrm>
            <a:off x="4695508" y="1446898"/>
            <a:ext cx="2526438" cy="1867563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A1AA2CE-0150-435B-9102-245F5B1677CB}"/>
              </a:ext>
            </a:extLst>
          </p:cNvPr>
          <p:cNvSpPr txBox="1"/>
          <p:nvPr/>
        </p:nvSpPr>
        <p:spPr>
          <a:xfrm>
            <a:off x="5422128" y="3440509"/>
            <a:ext cx="1054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판매자 프로필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B09041-1670-42FB-ADA3-407F341C5FAB}"/>
              </a:ext>
            </a:extLst>
          </p:cNvPr>
          <p:cNvSpPr txBox="1"/>
          <p:nvPr/>
        </p:nvSpPr>
        <p:spPr>
          <a:xfrm>
            <a:off x="4695508" y="3987216"/>
            <a:ext cx="2526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2D6D255-05E3-44F2-9D31-C92664E278C7}"/>
              </a:ext>
            </a:extLst>
          </p:cNvPr>
          <p:cNvSpPr/>
          <p:nvPr/>
        </p:nvSpPr>
        <p:spPr>
          <a:xfrm>
            <a:off x="5191922" y="3472945"/>
            <a:ext cx="230206" cy="23020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B669B8B-BEBA-4EB2-8B03-0F645B952F67}"/>
              </a:ext>
            </a:extLst>
          </p:cNvPr>
          <p:cNvSpPr/>
          <p:nvPr/>
        </p:nvSpPr>
        <p:spPr>
          <a:xfrm>
            <a:off x="4754880" y="5061847"/>
            <a:ext cx="667248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조회수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154817-43D4-4BDE-BCBE-5E02EB78A591}"/>
              </a:ext>
            </a:extLst>
          </p:cNvPr>
          <p:cNvSpPr txBox="1"/>
          <p:nvPr/>
        </p:nvSpPr>
        <p:spPr>
          <a:xfrm>
            <a:off x="4695508" y="4396158"/>
            <a:ext cx="2526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정보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E85E158-76BA-4ACC-95A6-80E827C51E56}"/>
              </a:ext>
            </a:extLst>
          </p:cNvPr>
          <p:cNvCxnSpPr/>
          <p:nvPr/>
        </p:nvCxnSpPr>
        <p:spPr>
          <a:xfrm>
            <a:off x="4754880" y="3861035"/>
            <a:ext cx="246706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하트 8">
            <a:extLst>
              <a:ext uri="{FF2B5EF4-FFF2-40B4-BE49-F238E27FC236}">
                <a16:creationId xmlns:a16="http://schemas.microsoft.com/office/drawing/2014/main" id="{8720D022-065D-40F7-8033-63D43BB4893B}"/>
              </a:ext>
            </a:extLst>
          </p:cNvPr>
          <p:cNvSpPr/>
          <p:nvPr/>
        </p:nvSpPr>
        <p:spPr>
          <a:xfrm>
            <a:off x="6797859" y="3456568"/>
            <a:ext cx="287746" cy="287746"/>
          </a:xfrm>
          <a:prstGeom prst="hear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찜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99A557-2D00-466C-B5E9-5055136DEA7C}"/>
              </a:ext>
            </a:extLst>
          </p:cNvPr>
          <p:cNvSpPr/>
          <p:nvPr/>
        </p:nvSpPr>
        <p:spPr>
          <a:xfrm>
            <a:off x="5577572" y="5061847"/>
            <a:ext cx="821682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판매자와 채팅</a:t>
            </a:r>
            <a:endParaRPr lang="ko-KR" altLang="en-US" sz="12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134C9C0-4A96-4328-B9C1-6DAAB8D7A31F}"/>
              </a:ext>
            </a:extLst>
          </p:cNvPr>
          <p:cNvSpPr/>
          <p:nvPr/>
        </p:nvSpPr>
        <p:spPr>
          <a:xfrm>
            <a:off x="6554698" y="5061847"/>
            <a:ext cx="667248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글 신고</a:t>
            </a:r>
          </a:p>
        </p:txBody>
      </p:sp>
    </p:spTree>
    <p:extLst>
      <p:ext uri="{BB962C8B-B14F-4D97-AF65-F5344CB8AC3E}">
        <p14:creationId xmlns:p14="http://schemas.microsoft.com/office/powerpoint/2010/main" val="3254151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DB5FD-5383-4AA6-9578-107F7A9AA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40886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페이지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8BAB25-F965-49E7-8ED8-B8402BD78F75}"/>
              </a:ext>
            </a:extLst>
          </p:cNvPr>
          <p:cNvSpPr/>
          <p:nvPr/>
        </p:nvSpPr>
        <p:spPr>
          <a:xfrm>
            <a:off x="838200" y="906012"/>
            <a:ext cx="10515600" cy="548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62F4E06-29B9-4DDB-B67A-DCB566C3DD1C}"/>
              </a:ext>
            </a:extLst>
          </p:cNvPr>
          <p:cNvSpPr/>
          <p:nvPr/>
        </p:nvSpPr>
        <p:spPr>
          <a:xfrm>
            <a:off x="3453938" y="2345075"/>
            <a:ext cx="977226" cy="858584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154817-43D4-4BDE-BCBE-5E02EB78A591}"/>
              </a:ext>
            </a:extLst>
          </p:cNvPr>
          <p:cNvSpPr txBox="1"/>
          <p:nvPr/>
        </p:nvSpPr>
        <p:spPr>
          <a:xfrm>
            <a:off x="4832781" y="1446898"/>
            <a:ext cx="2526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인기 매물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DF6A694-4491-4722-A832-828268AB4CC5}"/>
              </a:ext>
            </a:extLst>
          </p:cNvPr>
          <p:cNvSpPr/>
          <p:nvPr/>
        </p:nvSpPr>
        <p:spPr>
          <a:xfrm>
            <a:off x="4832781" y="2345075"/>
            <a:ext cx="977226" cy="858584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B78C514-97B9-4EBC-8B71-BBBC244F6A13}"/>
              </a:ext>
            </a:extLst>
          </p:cNvPr>
          <p:cNvSpPr/>
          <p:nvPr/>
        </p:nvSpPr>
        <p:spPr>
          <a:xfrm>
            <a:off x="6244720" y="2345075"/>
            <a:ext cx="977226" cy="858584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F6040B57-5BD3-4041-A406-37F484560E2D}"/>
              </a:ext>
            </a:extLst>
          </p:cNvPr>
          <p:cNvSpPr/>
          <p:nvPr/>
        </p:nvSpPr>
        <p:spPr>
          <a:xfrm>
            <a:off x="7656659" y="2345075"/>
            <a:ext cx="977226" cy="858584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7C4C27-B2A0-4129-B92C-361B67EFE237}"/>
              </a:ext>
            </a:extLst>
          </p:cNvPr>
          <p:cNvSpPr txBox="1"/>
          <p:nvPr/>
        </p:nvSpPr>
        <p:spPr>
          <a:xfrm>
            <a:off x="3275303" y="3450608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3E5D3B-42EA-47F2-A5EC-44CD5EF1D4C4}"/>
              </a:ext>
            </a:extLst>
          </p:cNvPr>
          <p:cNvSpPr txBox="1"/>
          <p:nvPr/>
        </p:nvSpPr>
        <p:spPr>
          <a:xfrm>
            <a:off x="3395215" y="3254203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A1F918-7C07-4B15-9E35-A60CAD530112}"/>
              </a:ext>
            </a:extLst>
          </p:cNvPr>
          <p:cNvSpPr txBox="1"/>
          <p:nvPr/>
        </p:nvSpPr>
        <p:spPr>
          <a:xfrm>
            <a:off x="3253078" y="3647012"/>
            <a:ext cx="6672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EC86EA-7A03-4701-AAB0-D373C7FD496B}"/>
              </a:ext>
            </a:extLst>
          </p:cNvPr>
          <p:cNvSpPr txBox="1"/>
          <p:nvPr/>
        </p:nvSpPr>
        <p:spPr>
          <a:xfrm>
            <a:off x="3393179" y="3785511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관심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A2AD6C-C169-4BC6-9468-0D256597C23A}"/>
              </a:ext>
            </a:extLst>
          </p:cNvPr>
          <p:cNvSpPr txBox="1"/>
          <p:nvPr/>
        </p:nvSpPr>
        <p:spPr>
          <a:xfrm>
            <a:off x="3756164" y="3785511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채팅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12E268-5AF7-4613-9E89-47A3B711E8E7}"/>
              </a:ext>
            </a:extLst>
          </p:cNvPr>
          <p:cNvSpPr txBox="1"/>
          <p:nvPr/>
        </p:nvSpPr>
        <p:spPr>
          <a:xfrm>
            <a:off x="4644966" y="3444875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가격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19110D-F35D-4AD3-B650-D7CF22C1F4D7}"/>
              </a:ext>
            </a:extLst>
          </p:cNvPr>
          <p:cNvSpPr txBox="1"/>
          <p:nvPr/>
        </p:nvSpPr>
        <p:spPr>
          <a:xfrm>
            <a:off x="4764878" y="3248470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0E5A0FA-DF9C-4653-A241-D4D9D7542CBD}"/>
              </a:ext>
            </a:extLst>
          </p:cNvPr>
          <p:cNvSpPr txBox="1"/>
          <p:nvPr/>
        </p:nvSpPr>
        <p:spPr>
          <a:xfrm>
            <a:off x="4622741" y="3641279"/>
            <a:ext cx="6672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413E31-27E0-4A9F-B3C7-025781F46240}"/>
              </a:ext>
            </a:extLst>
          </p:cNvPr>
          <p:cNvSpPr txBox="1"/>
          <p:nvPr/>
        </p:nvSpPr>
        <p:spPr>
          <a:xfrm>
            <a:off x="4762842" y="3779778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관심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86DE13-3405-478A-8AE5-6424E0EC78DC}"/>
              </a:ext>
            </a:extLst>
          </p:cNvPr>
          <p:cNvSpPr txBox="1"/>
          <p:nvPr/>
        </p:nvSpPr>
        <p:spPr>
          <a:xfrm>
            <a:off x="5125827" y="3779778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채팅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38A435B-3020-497B-9107-35D869530026}"/>
              </a:ext>
            </a:extLst>
          </p:cNvPr>
          <p:cNvSpPr txBox="1"/>
          <p:nvPr/>
        </p:nvSpPr>
        <p:spPr>
          <a:xfrm>
            <a:off x="6135710" y="3444875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가격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B78C379-AECD-4326-9C5C-77B003577363}"/>
              </a:ext>
            </a:extLst>
          </p:cNvPr>
          <p:cNvSpPr txBox="1"/>
          <p:nvPr/>
        </p:nvSpPr>
        <p:spPr>
          <a:xfrm>
            <a:off x="6255622" y="3248470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C33AC3-02E3-4076-8928-0BE1154C7CF7}"/>
              </a:ext>
            </a:extLst>
          </p:cNvPr>
          <p:cNvSpPr txBox="1"/>
          <p:nvPr/>
        </p:nvSpPr>
        <p:spPr>
          <a:xfrm>
            <a:off x="6113485" y="3641279"/>
            <a:ext cx="6672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FB19077-47C1-4B31-A563-DA4848E041B3}"/>
              </a:ext>
            </a:extLst>
          </p:cNvPr>
          <p:cNvSpPr txBox="1"/>
          <p:nvPr/>
        </p:nvSpPr>
        <p:spPr>
          <a:xfrm>
            <a:off x="6253586" y="3779778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관심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7FB6536-1B59-4484-85D0-4C16349890BC}"/>
              </a:ext>
            </a:extLst>
          </p:cNvPr>
          <p:cNvSpPr txBox="1"/>
          <p:nvPr/>
        </p:nvSpPr>
        <p:spPr>
          <a:xfrm>
            <a:off x="6616571" y="3779778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채팅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57B704B-6EDE-4357-A10F-686ED3F8DDC6}"/>
              </a:ext>
            </a:extLst>
          </p:cNvPr>
          <p:cNvSpPr txBox="1"/>
          <p:nvPr/>
        </p:nvSpPr>
        <p:spPr>
          <a:xfrm>
            <a:off x="7516692" y="3444875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가격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F83050-9395-4684-A7CB-CA711B874FAF}"/>
              </a:ext>
            </a:extLst>
          </p:cNvPr>
          <p:cNvSpPr txBox="1"/>
          <p:nvPr/>
        </p:nvSpPr>
        <p:spPr>
          <a:xfrm>
            <a:off x="7636604" y="3248470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016CEA1-B1CE-45A0-B167-A0137CAEBFB6}"/>
              </a:ext>
            </a:extLst>
          </p:cNvPr>
          <p:cNvSpPr txBox="1"/>
          <p:nvPr/>
        </p:nvSpPr>
        <p:spPr>
          <a:xfrm>
            <a:off x="7494467" y="3641279"/>
            <a:ext cx="6672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552D8B6-3AF5-4ABB-9DA8-7EBBEAB649FA}"/>
              </a:ext>
            </a:extLst>
          </p:cNvPr>
          <p:cNvSpPr txBox="1"/>
          <p:nvPr/>
        </p:nvSpPr>
        <p:spPr>
          <a:xfrm>
            <a:off x="7634568" y="3779778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관심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B6B3A7D-85F1-4216-BF2B-03BD86B1CEB1}"/>
              </a:ext>
            </a:extLst>
          </p:cNvPr>
          <p:cNvSpPr txBox="1"/>
          <p:nvPr/>
        </p:nvSpPr>
        <p:spPr>
          <a:xfrm>
            <a:off x="7997553" y="3779778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채팅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1336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DB5FD-5383-4AA6-9578-107F7A9AA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40886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 페이지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8BAB25-F965-49E7-8ED8-B8402BD78F75}"/>
              </a:ext>
            </a:extLst>
          </p:cNvPr>
          <p:cNvSpPr/>
          <p:nvPr/>
        </p:nvSpPr>
        <p:spPr>
          <a:xfrm>
            <a:off x="838200" y="906012"/>
            <a:ext cx="10515600" cy="548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62F4E06-29B9-4DDB-B67A-DCB566C3DD1C}"/>
              </a:ext>
            </a:extLst>
          </p:cNvPr>
          <p:cNvSpPr/>
          <p:nvPr/>
        </p:nvSpPr>
        <p:spPr>
          <a:xfrm>
            <a:off x="3453938" y="2345075"/>
            <a:ext cx="977226" cy="858584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154817-43D4-4BDE-BCBE-5E02EB78A591}"/>
              </a:ext>
            </a:extLst>
          </p:cNvPr>
          <p:cNvSpPr txBox="1"/>
          <p:nvPr/>
        </p:nvSpPr>
        <p:spPr>
          <a:xfrm>
            <a:off x="4832781" y="1446898"/>
            <a:ext cx="2526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 상품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DF6A694-4491-4722-A832-828268AB4CC5}"/>
              </a:ext>
            </a:extLst>
          </p:cNvPr>
          <p:cNvSpPr/>
          <p:nvPr/>
        </p:nvSpPr>
        <p:spPr>
          <a:xfrm>
            <a:off x="4832781" y="2345075"/>
            <a:ext cx="977226" cy="858584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B78C514-97B9-4EBC-8B71-BBBC244F6A13}"/>
              </a:ext>
            </a:extLst>
          </p:cNvPr>
          <p:cNvSpPr/>
          <p:nvPr/>
        </p:nvSpPr>
        <p:spPr>
          <a:xfrm>
            <a:off x="6244720" y="2345075"/>
            <a:ext cx="977226" cy="858584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F6040B57-5BD3-4041-A406-37F484560E2D}"/>
              </a:ext>
            </a:extLst>
          </p:cNvPr>
          <p:cNvSpPr/>
          <p:nvPr/>
        </p:nvSpPr>
        <p:spPr>
          <a:xfrm>
            <a:off x="7656659" y="2345075"/>
            <a:ext cx="977226" cy="858584"/>
          </a:xfrm>
          <a:prstGeom prst="roundRect">
            <a:avLst>
              <a:gd name="adj" fmla="val 3704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7C4C27-B2A0-4129-B92C-361B67EFE237}"/>
              </a:ext>
            </a:extLst>
          </p:cNvPr>
          <p:cNvSpPr txBox="1"/>
          <p:nvPr/>
        </p:nvSpPr>
        <p:spPr>
          <a:xfrm>
            <a:off x="3235666" y="3450608"/>
            <a:ext cx="12427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판매자 희망가격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3E5D3B-42EA-47F2-A5EC-44CD5EF1D4C4}"/>
              </a:ext>
            </a:extLst>
          </p:cNvPr>
          <p:cNvSpPr txBox="1"/>
          <p:nvPr/>
        </p:nvSpPr>
        <p:spPr>
          <a:xfrm>
            <a:off x="3395215" y="3254203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A1F918-7C07-4B15-9E35-A60CAD530112}"/>
              </a:ext>
            </a:extLst>
          </p:cNvPr>
          <p:cNvSpPr txBox="1"/>
          <p:nvPr/>
        </p:nvSpPr>
        <p:spPr>
          <a:xfrm>
            <a:off x="3253078" y="3936738"/>
            <a:ext cx="6672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EC86EA-7A03-4701-AAB0-D373C7FD496B}"/>
              </a:ext>
            </a:extLst>
          </p:cNvPr>
          <p:cNvSpPr txBox="1"/>
          <p:nvPr/>
        </p:nvSpPr>
        <p:spPr>
          <a:xfrm>
            <a:off x="3393179" y="4080071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참여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164432A-7F2B-4D88-87D6-3B1DA5BF464E}"/>
              </a:ext>
            </a:extLst>
          </p:cNvPr>
          <p:cNvSpPr txBox="1"/>
          <p:nvPr/>
        </p:nvSpPr>
        <p:spPr>
          <a:xfrm>
            <a:off x="3406317" y="3688493"/>
            <a:ext cx="5362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경매가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03116D7-725A-401E-811C-D9CEAB22192C}"/>
              </a:ext>
            </a:extLst>
          </p:cNvPr>
          <p:cNvSpPr txBox="1"/>
          <p:nvPr/>
        </p:nvSpPr>
        <p:spPr>
          <a:xfrm>
            <a:off x="4618489" y="3450608"/>
            <a:ext cx="12427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판매자 희망가격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B9A9882-9510-41D2-829B-853E1A0B6383}"/>
              </a:ext>
            </a:extLst>
          </p:cNvPr>
          <p:cNvSpPr txBox="1"/>
          <p:nvPr/>
        </p:nvSpPr>
        <p:spPr>
          <a:xfrm>
            <a:off x="4778038" y="3254203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A475C56-BDCE-4C29-8B2D-D6A6E02CA405}"/>
              </a:ext>
            </a:extLst>
          </p:cNvPr>
          <p:cNvSpPr txBox="1"/>
          <p:nvPr/>
        </p:nvSpPr>
        <p:spPr>
          <a:xfrm>
            <a:off x="4635901" y="3936738"/>
            <a:ext cx="6672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B9F77D8-EA5E-48B1-AF14-EB02532DBAC5}"/>
              </a:ext>
            </a:extLst>
          </p:cNvPr>
          <p:cNvSpPr txBox="1"/>
          <p:nvPr/>
        </p:nvSpPr>
        <p:spPr>
          <a:xfrm>
            <a:off x="4776002" y="4080071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참여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C985090-6DBD-4F7A-8C39-A8DFA054B71F}"/>
              </a:ext>
            </a:extLst>
          </p:cNvPr>
          <p:cNvSpPr txBox="1"/>
          <p:nvPr/>
        </p:nvSpPr>
        <p:spPr>
          <a:xfrm>
            <a:off x="4789140" y="3688493"/>
            <a:ext cx="5362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경매가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992BBF9-7404-44B0-A4C4-C352ACAA4898}"/>
              </a:ext>
            </a:extLst>
          </p:cNvPr>
          <p:cNvSpPr txBox="1"/>
          <p:nvPr/>
        </p:nvSpPr>
        <p:spPr>
          <a:xfrm>
            <a:off x="6039808" y="3450608"/>
            <a:ext cx="12427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판매자 희망가격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608683A-8C86-4FE9-9FE5-A5FD9F85CE60}"/>
              </a:ext>
            </a:extLst>
          </p:cNvPr>
          <p:cNvSpPr txBox="1"/>
          <p:nvPr/>
        </p:nvSpPr>
        <p:spPr>
          <a:xfrm>
            <a:off x="6199357" y="3254203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B5EFE4C-32D6-4940-A668-46DE298D07B9}"/>
              </a:ext>
            </a:extLst>
          </p:cNvPr>
          <p:cNvSpPr txBox="1"/>
          <p:nvPr/>
        </p:nvSpPr>
        <p:spPr>
          <a:xfrm>
            <a:off x="6057220" y="3936738"/>
            <a:ext cx="6672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56F24E5-82DB-4C56-AAE0-134FB43DAED3}"/>
              </a:ext>
            </a:extLst>
          </p:cNvPr>
          <p:cNvSpPr txBox="1"/>
          <p:nvPr/>
        </p:nvSpPr>
        <p:spPr>
          <a:xfrm>
            <a:off x="6197321" y="4080071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참여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25373A1-E8F3-46BE-BA61-943CF2D383AC}"/>
              </a:ext>
            </a:extLst>
          </p:cNvPr>
          <p:cNvSpPr txBox="1"/>
          <p:nvPr/>
        </p:nvSpPr>
        <p:spPr>
          <a:xfrm>
            <a:off x="6210459" y="3688493"/>
            <a:ext cx="5362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경매가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A84E577-EAB0-4DA9-BD45-D34C78BE5B76}"/>
              </a:ext>
            </a:extLst>
          </p:cNvPr>
          <p:cNvSpPr txBox="1"/>
          <p:nvPr/>
        </p:nvSpPr>
        <p:spPr>
          <a:xfrm>
            <a:off x="7438378" y="3450608"/>
            <a:ext cx="12427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판매자 희망가격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6B7E0E1-4029-4F15-B44F-B4CC09D9813D}"/>
              </a:ext>
            </a:extLst>
          </p:cNvPr>
          <p:cNvSpPr txBox="1"/>
          <p:nvPr/>
        </p:nvSpPr>
        <p:spPr>
          <a:xfrm>
            <a:off x="7597927" y="3254203"/>
            <a:ext cx="667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3A5C06A-14B9-48A6-87B8-A5D1DAA4E292}"/>
              </a:ext>
            </a:extLst>
          </p:cNvPr>
          <p:cNvSpPr txBox="1"/>
          <p:nvPr/>
        </p:nvSpPr>
        <p:spPr>
          <a:xfrm>
            <a:off x="7455790" y="3936738"/>
            <a:ext cx="6672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B6ECD02-AAE1-419E-AA71-66D3B4C38B31}"/>
              </a:ext>
            </a:extLst>
          </p:cNvPr>
          <p:cNvSpPr txBox="1"/>
          <p:nvPr/>
        </p:nvSpPr>
        <p:spPr>
          <a:xfrm>
            <a:off x="7595891" y="4080071"/>
            <a:ext cx="451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참여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B5703BC-8421-4D72-8B26-72A05AF853C2}"/>
              </a:ext>
            </a:extLst>
          </p:cNvPr>
          <p:cNvSpPr txBox="1"/>
          <p:nvPr/>
        </p:nvSpPr>
        <p:spPr>
          <a:xfrm>
            <a:off x="7609029" y="3688493"/>
            <a:ext cx="5362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경매가</a:t>
            </a:r>
          </a:p>
        </p:txBody>
      </p:sp>
    </p:spTree>
    <p:extLst>
      <p:ext uri="{BB962C8B-B14F-4D97-AF65-F5344CB8AC3E}">
        <p14:creationId xmlns:p14="http://schemas.microsoft.com/office/powerpoint/2010/main" val="746952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DB5FD-5383-4AA6-9578-107F7A9AA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40886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경매 상세 페이지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8BAB25-F965-49E7-8ED8-B8402BD78F75}"/>
              </a:ext>
            </a:extLst>
          </p:cNvPr>
          <p:cNvSpPr/>
          <p:nvPr/>
        </p:nvSpPr>
        <p:spPr>
          <a:xfrm>
            <a:off x="838200" y="906012"/>
            <a:ext cx="10515600" cy="548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62F4E06-29B9-4DDB-B67A-DCB566C3DD1C}"/>
              </a:ext>
            </a:extLst>
          </p:cNvPr>
          <p:cNvSpPr/>
          <p:nvPr/>
        </p:nvSpPr>
        <p:spPr>
          <a:xfrm>
            <a:off x="4695508" y="1302503"/>
            <a:ext cx="2526438" cy="1867563"/>
          </a:xfrm>
          <a:prstGeom prst="roundRect">
            <a:avLst>
              <a:gd name="adj" fmla="val 3704"/>
            </a:avLst>
          </a:prstGeom>
          <a:solidFill>
            <a:srgbClr val="D9D9D9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상품사진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A1AA2CE-0150-435B-9102-245F5B1677CB}"/>
              </a:ext>
            </a:extLst>
          </p:cNvPr>
          <p:cNvSpPr txBox="1"/>
          <p:nvPr/>
        </p:nvSpPr>
        <p:spPr>
          <a:xfrm>
            <a:off x="5500355" y="3297934"/>
            <a:ext cx="1054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판매자 프로필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B09041-1670-42FB-ADA3-407F341C5FAB}"/>
              </a:ext>
            </a:extLst>
          </p:cNvPr>
          <p:cNvSpPr txBox="1"/>
          <p:nvPr/>
        </p:nvSpPr>
        <p:spPr>
          <a:xfrm>
            <a:off x="4695508" y="3754789"/>
            <a:ext cx="2526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이름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2D6D255-05E3-44F2-9D31-C92664E278C7}"/>
              </a:ext>
            </a:extLst>
          </p:cNvPr>
          <p:cNvSpPr/>
          <p:nvPr/>
        </p:nvSpPr>
        <p:spPr>
          <a:xfrm>
            <a:off x="5270149" y="3330370"/>
            <a:ext cx="230206" cy="23020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154817-43D4-4BDE-BCBE-5E02EB78A591}"/>
              </a:ext>
            </a:extLst>
          </p:cNvPr>
          <p:cNvSpPr txBox="1"/>
          <p:nvPr/>
        </p:nvSpPr>
        <p:spPr>
          <a:xfrm>
            <a:off x="4695508" y="4006866"/>
            <a:ext cx="2526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 정보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E85E158-76BA-4ACC-95A6-80E827C51E56}"/>
              </a:ext>
            </a:extLst>
          </p:cNvPr>
          <p:cNvCxnSpPr/>
          <p:nvPr/>
        </p:nvCxnSpPr>
        <p:spPr>
          <a:xfrm>
            <a:off x="4754880" y="3684505"/>
            <a:ext cx="2467066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A9E05B1-A9A1-49FE-BA0D-28FBF3C0DE13}"/>
              </a:ext>
            </a:extLst>
          </p:cNvPr>
          <p:cNvSpPr/>
          <p:nvPr/>
        </p:nvSpPr>
        <p:spPr>
          <a:xfrm>
            <a:off x="4754880" y="5278497"/>
            <a:ext cx="2232660" cy="277000"/>
          </a:xfrm>
          <a:prstGeom prst="round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0DEB38-CF2F-4D11-B3B6-209A977B3611}"/>
              </a:ext>
            </a:extLst>
          </p:cNvPr>
          <p:cNvSpPr txBox="1"/>
          <p:nvPr/>
        </p:nvSpPr>
        <p:spPr>
          <a:xfrm>
            <a:off x="7104743" y="5278498"/>
            <a:ext cx="234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원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7E910EC-9853-4BE2-BFCE-271EB9BA3D68}"/>
              </a:ext>
            </a:extLst>
          </p:cNvPr>
          <p:cNvSpPr/>
          <p:nvPr/>
        </p:nvSpPr>
        <p:spPr>
          <a:xfrm>
            <a:off x="4695508" y="5742510"/>
            <a:ext cx="2526438" cy="367362"/>
          </a:xfrm>
          <a:prstGeom prst="roundRect">
            <a:avLst>
              <a:gd name="adj" fmla="val 3704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입찰하기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1C20DA-5C8A-4E69-B5FD-5871C261E939}"/>
              </a:ext>
            </a:extLst>
          </p:cNvPr>
          <p:cNvSpPr txBox="1"/>
          <p:nvPr/>
        </p:nvSpPr>
        <p:spPr>
          <a:xfrm>
            <a:off x="5280362" y="4417086"/>
            <a:ext cx="11978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판매자 희망가격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667FDA-CC09-4E93-B857-66C890B9BF8A}"/>
              </a:ext>
            </a:extLst>
          </p:cNvPr>
          <p:cNvSpPr txBox="1"/>
          <p:nvPr/>
        </p:nvSpPr>
        <p:spPr>
          <a:xfrm>
            <a:off x="5203870" y="4749421"/>
            <a:ext cx="13508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입찰가격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262298-0F2A-4FC3-BDD5-166001F16934}"/>
              </a:ext>
            </a:extLst>
          </p:cNvPr>
          <p:cNvSpPr txBox="1"/>
          <p:nvPr/>
        </p:nvSpPr>
        <p:spPr>
          <a:xfrm>
            <a:off x="6478207" y="4784579"/>
            <a:ext cx="2344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원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A31E5D-D4AA-402E-94C3-9CB27A1BE8C6}"/>
              </a:ext>
            </a:extLst>
          </p:cNvPr>
          <p:cNvSpPr txBox="1"/>
          <p:nvPr/>
        </p:nvSpPr>
        <p:spPr>
          <a:xfrm>
            <a:off x="6478207" y="4453124"/>
            <a:ext cx="2344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원</a:t>
            </a:r>
          </a:p>
        </p:txBody>
      </p:sp>
    </p:spTree>
    <p:extLst>
      <p:ext uri="{BB962C8B-B14F-4D97-AF65-F5344CB8AC3E}">
        <p14:creationId xmlns:p14="http://schemas.microsoft.com/office/powerpoint/2010/main" val="280147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</TotalTime>
  <Words>189</Words>
  <Application>Microsoft Office PowerPoint</Application>
  <PresentationFormat>와이드스크린</PresentationFormat>
  <Paragraphs>122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Pretendard</vt:lpstr>
      <vt:lpstr>Arial</vt:lpstr>
      <vt:lpstr>맑은 고딕</vt:lpstr>
      <vt:lpstr>Office 테마</vt:lpstr>
      <vt:lpstr>휘조 스토리보드</vt:lpstr>
      <vt:lpstr>주제 - 중고거래 플랫폼</vt:lpstr>
      <vt:lpstr>메인화면</vt:lpstr>
      <vt:lpstr>로그인</vt:lpstr>
      <vt:lpstr>마이페이지</vt:lpstr>
      <vt:lpstr>상품 상세 페이지</vt:lpstr>
      <vt:lpstr>상품 페이지</vt:lpstr>
      <vt:lpstr>경매 페이지</vt:lpstr>
      <vt:lpstr>경매 상세 페이지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Administrator</cp:lastModifiedBy>
  <cp:revision>273</cp:revision>
  <dcterms:created xsi:type="dcterms:W3CDTF">2023-03-16T02:31:02Z</dcterms:created>
  <dcterms:modified xsi:type="dcterms:W3CDTF">2023-03-16T05:45:26Z</dcterms:modified>
</cp:coreProperties>
</file>

<file path=docProps/thumbnail.jpeg>
</file>